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736601"/>
            <a:ext cx="7772400" cy="1858962"/>
          </a:xfrm>
        </p:spPr>
        <p:txBody>
          <a:bodyPr anchor="b"/>
          <a:lstStyle>
            <a:lvl1pPr algn="ctr">
              <a:defRPr sz="6000">
                <a:ln w="6600">
                  <a:solidFill>
                    <a:srgbClr val="FF88A0"/>
                  </a:solidFill>
                  <a:prstDash val="solid"/>
                </a:ln>
                <a:solidFill>
                  <a:srgbClr val="FF88A0"/>
                </a:solidFill>
                <a:effectLst>
                  <a:outerShdw blurRad="50800" dist="38100" dir="10800000" algn="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92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6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28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18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16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65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58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89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8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21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8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467600" cy="117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46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A91C-5BCE-4922-88E7-6394457EB9EB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FD0A-C597-4BE5-8B7B-5EC9F074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50800" dist="38100" dir="10800000" algn="r" rotWithShape="0">
              <a:prstClr val="black">
                <a:alpha val="93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tsey1.obr23.ru/item/707038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RmJmKYIx6C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21" y="170544"/>
            <a:ext cx="7772400" cy="1658256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Antikvar Shadow" panose="020B0000000000000000" pitchFamily="34" charset="0"/>
              </a:rPr>
              <a:t>С 8 марта</a:t>
            </a:r>
            <a:endParaRPr lang="en-US" sz="9600" dirty="0">
              <a:latin typeface="Antikvar Shadow" panose="020B00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885" y="1689780"/>
            <a:ext cx="6858000" cy="1655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Социальный проект «Дари добро» в рамках Всероссийского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проекта «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Киноуроки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в школах России»</a:t>
            </a:r>
          </a:p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по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киноуроку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«Хорошие песни»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338" y="4746171"/>
            <a:ext cx="30879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Повели учащиеся и учителя </a:t>
            </a:r>
          </a:p>
          <a:p>
            <a:pPr algn="r"/>
            <a:r>
              <a:rPr lang="ru-RU" b="1" dirty="0" smtClean="0"/>
              <a:t>МБОУ лицея № 1</a:t>
            </a:r>
          </a:p>
          <a:p>
            <a:pPr algn="r"/>
            <a:r>
              <a:rPr lang="ru-RU" b="1" dirty="0" smtClean="0"/>
              <a:t>Г.Славянска-на-Кубани</a:t>
            </a:r>
          </a:p>
          <a:p>
            <a:pPr algn="r"/>
            <a:r>
              <a:rPr lang="ru-RU" b="1" dirty="0" smtClean="0"/>
              <a:t>МО Славянский район</a:t>
            </a:r>
          </a:p>
          <a:p>
            <a:pPr algn="r"/>
            <a:r>
              <a:rPr lang="ru-RU" b="1" dirty="0" smtClean="0"/>
              <a:t>Краснодарского края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267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_201EB~1\AppData\Local\Temp\Rar$DIa6164.18650\Screenshot_20210312_091603_com.instagram.android.jpg"/>
          <p:cNvPicPr>
            <a:picLocks noChangeAspect="1" noChangeArrowheads="1"/>
          </p:cNvPicPr>
          <p:nvPr/>
        </p:nvPicPr>
        <p:blipFill>
          <a:blip r:embed="rId2" cstate="print"/>
          <a:srcRect t="18254" b="34921"/>
          <a:stretch>
            <a:fillRect/>
          </a:stretch>
        </p:blipFill>
        <p:spPr bwMode="auto">
          <a:xfrm>
            <a:off x="0" y="1654628"/>
            <a:ext cx="3248526" cy="3211286"/>
          </a:xfrm>
          <a:prstGeom prst="rect">
            <a:avLst/>
          </a:prstGeom>
          <a:noFill/>
        </p:spPr>
      </p:pic>
      <p:pic>
        <p:nvPicPr>
          <p:cNvPr id="18435" name="Picture 3" descr="C:\Users\_201EB~1\AppData\Local\Temp\Rar$DIa6164.22808\Screenshot_20210312_091609_com.instagram.android.jpg"/>
          <p:cNvPicPr>
            <a:picLocks noChangeAspect="1" noChangeArrowheads="1"/>
          </p:cNvPicPr>
          <p:nvPr/>
        </p:nvPicPr>
        <p:blipFill>
          <a:blip r:embed="rId3" cstate="print"/>
          <a:srcRect t="17937" b="34603"/>
          <a:stretch>
            <a:fillRect/>
          </a:stretch>
        </p:blipFill>
        <p:spPr bwMode="auto">
          <a:xfrm>
            <a:off x="5669165" y="2155371"/>
            <a:ext cx="3248526" cy="3254828"/>
          </a:xfrm>
          <a:prstGeom prst="rect">
            <a:avLst/>
          </a:prstGeom>
          <a:noFill/>
        </p:spPr>
      </p:pic>
      <p:pic>
        <p:nvPicPr>
          <p:cNvPr id="18436" name="Picture 4" descr="C:\Users\_201EB~1\AppData\Local\Temp\Rar$DIa2848.29588\Screenshot_20210312_091612_com.instagram.android.jpg"/>
          <p:cNvPicPr>
            <a:picLocks noChangeAspect="1" noChangeArrowheads="1"/>
          </p:cNvPicPr>
          <p:nvPr/>
        </p:nvPicPr>
        <p:blipFill>
          <a:blip r:embed="rId4" cstate="print"/>
          <a:srcRect t="23492" b="34603"/>
          <a:stretch>
            <a:fillRect/>
          </a:stretch>
        </p:blipFill>
        <p:spPr bwMode="auto">
          <a:xfrm>
            <a:off x="2446994" y="3842657"/>
            <a:ext cx="3248526" cy="2873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Газета «ВЕСТИ»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SC02926"/>
          <p:cNvPicPr>
            <a:picLocks noChangeAspect="1" noChangeArrowheads="1"/>
          </p:cNvPicPr>
          <p:nvPr/>
        </p:nvPicPr>
        <p:blipFill>
          <a:blip r:embed="rId2"/>
          <a:srcRect t="20406" b="29181"/>
          <a:stretch>
            <a:fillRect/>
          </a:stretch>
        </p:blipFill>
        <p:spPr bwMode="auto">
          <a:xfrm>
            <a:off x="687935" y="1937657"/>
            <a:ext cx="816215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583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Фото-выставка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«Что любят наши учителя»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SC02927"/>
          <p:cNvPicPr>
            <a:picLocks noChangeAspect="1" noChangeArrowheads="1"/>
          </p:cNvPicPr>
          <p:nvPr/>
        </p:nvPicPr>
        <p:blipFill>
          <a:blip r:embed="rId2"/>
          <a:srcRect t="206" b="24625"/>
          <a:stretch>
            <a:fillRect/>
          </a:stretch>
        </p:blipFill>
        <p:spPr bwMode="auto">
          <a:xfrm>
            <a:off x="836341" y="1951463"/>
            <a:ext cx="7476685" cy="3746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</a:t>
            </a:r>
            <a:br>
              <a:rPr lang="ru-RU" dirty="0" smtClean="0"/>
            </a:br>
            <a:r>
              <a:rPr lang="ru-RU" dirty="0" smtClean="0"/>
              <a:t>«С праздником Весны!»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SC02924"/>
          <p:cNvPicPr>
            <a:picLocks noChangeAspect="1" noChangeArrowheads="1"/>
          </p:cNvPicPr>
          <p:nvPr/>
        </p:nvPicPr>
        <p:blipFill>
          <a:blip r:embed="rId2"/>
          <a:srcRect l="13575" r="6026" b="34224"/>
          <a:stretch>
            <a:fillRect/>
          </a:stretch>
        </p:blipFill>
        <p:spPr bwMode="auto">
          <a:xfrm>
            <a:off x="250371" y="1627111"/>
            <a:ext cx="5638800" cy="3075517"/>
          </a:xfrm>
          <a:prstGeom prst="rect">
            <a:avLst/>
          </a:prstGeom>
          <a:noFill/>
        </p:spPr>
      </p:pic>
      <p:pic>
        <p:nvPicPr>
          <p:cNvPr id="1028" name="Picture 4" descr="DSC02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084" y="3559628"/>
            <a:ext cx="4604657" cy="306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Подарок маме!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SC02919"/>
          <p:cNvPicPr>
            <a:picLocks noChangeAspect="1" noChangeArrowheads="1"/>
          </p:cNvPicPr>
          <p:nvPr/>
        </p:nvPicPr>
        <p:blipFill>
          <a:blip r:embed="rId2"/>
          <a:srcRect b="12267"/>
          <a:stretch>
            <a:fillRect/>
          </a:stretch>
        </p:blipFill>
        <p:spPr bwMode="auto">
          <a:xfrm>
            <a:off x="174170" y="1541779"/>
            <a:ext cx="4994768" cy="2921364"/>
          </a:xfrm>
          <a:prstGeom prst="rect">
            <a:avLst/>
          </a:prstGeom>
          <a:noFill/>
        </p:spPr>
      </p:pic>
      <p:pic>
        <p:nvPicPr>
          <p:cNvPr id="17412" name="Picture 4" descr="DSC02921"/>
          <p:cNvPicPr>
            <a:picLocks noChangeAspect="1" noChangeArrowheads="1"/>
          </p:cNvPicPr>
          <p:nvPr/>
        </p:nvPicPr>
        <p:blipFill>
          <a:blip r:embed="rId3"/>
          <a:srcRect b="19986"/>
          <a:stretch>
            <a:fillRect/>
          </a:stretch>
        </p:blipFill>
        <p:spPr bwMode="auto">
          <a:xfrm>
            <a:off x="4136038" y="4049486"/>
            <a:ext cx="4877334" cy="260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_201EB~1\AppData\Local\Temp\Rar$DIa2276.1367\Screenshot_20210312_093208_ru.yandex.searchplugin.jpg"/>
          <p:cNvPicPr>
            <a:picLocks noChangeAspect="1" noChangeArrowheads="1"/>
          </p:cNvPicPr>
          <p:nvPr/>
        </p:nvPicPr>
        <p:blipFill>
          <a:blip r:embed="rId2" cstate="print"/>
          <a:srcRect t="4127" b="19842"/>
          <a:stretch>
            <a:fillRect/>
          </a:stretch>
        </p:blipFill>
        <p:spPr bwMode="auto">
          <a:xfrm>
            <a:off x="3274309" y="1480458"/>
            <a:ext cx="3248526" cy="5214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5268686" cy="9470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  поздравления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_201EB~1\AppData\Local\Temp\Rar$DIa2276.41871\Screenshot_20210312_093140_ru.yandex.searchplugin.jpg"/>
          <p:cNvPicPr>
            <a:picLocks noChangeAspect="1" noChangeArrowheads="1"/>
          </p:cNvPicPr>
          <p:nvPr/>
        </p:nvPicPr>
        <p:blipFill>
          <a:blip r:embed="rId3" cstate="print"/>
          <a:srcRect t="4762" b="10952"/>
          <a:stretch>
            <a:fillRect/>
          </a:stretch>
        </p:blipFill>
        <p:spPr bwMode="auto">
          <a:xfrm>
            <a:off x="150109" y="903514"/>
            <a:ext cx="3248526" cy="5780315"/>
          </a:xfrm>
          <a:prstGeom prst="rect">
            <a:avLst/>
          </a:prstGeom>
          <a:noFill/>
        </p:spPr>
      </p:pic>
      <p:pic>
        <p:nvPicPr>
          <p:cNvPr id="19459" name="Picture 3" descr="C:\Users\_201EB~1\AppData\Local\Temp\Rar$DIa2276.48124\Screenshot_20210312_093154_ru.yandex.searchplugin.jpg"/>
          <p:cNvPicPr>
            <a:picLocks noChangeAspect="1" noChangeArrowheads="1"/>
          </p:cNvPicPr>
          <p:nvPr/>
        </p:nvPicPr>
        <p:blipFill>
          <a:blip r:embed="rId4" cstate="print"/>
          <a:srcRect t="4127" b="19524"/>
          <a:stretch>
            <a:fillRect/>
          </a:stretch>
        </p:blipFill>
        <p:spPr bwMode="auto">
          <a:xfrm>
            <a:off x="5895474" y="239485"/>
            <a:ext cx="3248526" cy="52360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31429" y="5639191"/>
            <a:ext cx="261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litsey1.obr23.ru/item/707038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742" y="598715"/>
            <a:ext cx="392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https://youtu.be/RmJmKYIx6Cg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</a:t>
            </a:r>
            <a:endParaRPr lang="ru-RU" dirty="0"/>
          </a:p>
        </p:txBody>
      </p:sp>
      <p:pic>
        <p:nvPicPr>
          <p:cNvPr id="20482" name="Picture 2" descr="\\Nas\обмен\Глазырина Е.В\+8 марта\DSC02935.JPG"/>
          <p:cNvPicPr>
            <a:picLocks noChangeAspect="1" noChangeArrowheads="1"/>
          </p:cNvPicPr>
          <p:nvPr/>
        </p:nvPicPr>
        <p:blipFill>
          <a:blip r:embed="rId3" cstate="print"/>
          <a:srcRect t="5387" b="9764"/>
          <a:stretch>
            <a:fillRect/>
          </a:stretch>
        </p:blipFill>
        <p:spPr bwMode="auto">
          <a:xfrm>
            <a:off x="4717013" y="1632858"/>
            <a:ext cx="4195276" cy="2373085"/>
          </a:xfrm>
          <a:prstGeom prst="rect">
            <a:avLst/>
          </a:prstGeom>
          <a:noFill/>
        </p:spPr>
      </p:pic>
      <p:pic>
        <p:nvPicPr>
          <p:cNvPr id="20483" name="Picture 3" descr="\\Nas\обмен\Глазырина Е.В\+8 марта\DSC02949.JPG"/>
          <p:cNvPicPr>
            <a:picLocks noChangeAspect="1" noChangeArrowheads="1"/>
          </p:cNvPicPr>
          <p:nvPr/>
        </p:nvPicPr>
        <p:blipFill>
          <a:blip r:embed="rId4" cstate="print"/>
          <a:srcRect l="8571" t="20179" r="9881"/>
          <a:stretch>
            <a:fillRect/>
          </a:stretch>
        </p:blipFill>
        <p:spPr bwMode="auto">
          <a:xfrm>
            <a:off x="220464" y="1741713"/>
            <a:ext cx="4320559" cy="2819401"/>
          </a:xfrm>
          <a:prstGeom prst="rect">
            <a:avLst/>
          </a:prstGeom>
          <a:noFill/>
        </p:spPr>
      </p:pic>
      <p:pic>
        <p:nvPicPr>
          <p:cNvPr id="20484" name="Picture 4" descr="\\Nas\обмен\Глазырина Е.В\+8 марта\DSC02981.JPG"/>
          <p:cNvPicPr>
            <a:picLocks noChangeAspect="1" noChangeArrowheads="1"/>
          </p:cNvPicPr>
          <p:nvPr/>
        </p:nvPicPr>
        <p:blipFill>
          <a:blip r:embed="rId5" cstate="print"/>
          <a:srcRect l="11786" t="21071" r="13810" b="10179"/>
          <a:stretch>
            <a:fillRect/>
          </a:stretch>
        </p:blipFill>
        <p:spPr bwMode="auto">
          <a:xfrm>
            <a:off x="5352521" y="4343400"/>
            <a:ext cx="3551993" cy="218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60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 8 марта</vt:lpstr>
      <vt:lpstr>Оформление школы</vt:lpstr>
      <vt:lpstr>Газета «ВЕСТИ»</vt:lpstr>
      <vt:lpstr>Фото-выставка  «Что любят наши учителя»</vt:lpstr>
      <vt:lpstr>Выставка  «С праздником Весны!»</vt:lpstr>
      <vt:lpstr>Подарок маме!</vt:lpstr>
      <vt:lpstr>Видео  поздравления</vt:lpstr>
      <vt:lpstr>СЮРПРИЗ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8 марта</dc:title>
  <dc:creator>pptforschool.ru</dc:creator>
  <cp:lastModifiedBy> Глазырина</cp:lastModifiedBy>
  <cp:revision>9</cp:revision>
  <dcterms:created xsi:type="dcterms:W3CDTF">2018-03-06T13:54:54Z</dcterms:created>
  <dcterms:modified xsi:type="dcterms:W3CDTF">2021-03-12T07:03:40Z</dcterms:modified>
</cp:coreProperties>
</file>